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4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6" r:id="rId12"/>
    <p:sldId id="269" r:id="rId13"/>
    <p:sldId id="267" r:id="rId14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8" d="100"/>
          <a:sy n="78" d="100"/>
        </p:scale>
        <p:origin x="-1146" y="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698202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indent="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indent="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indent="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indent="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304800"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304800"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304800"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304800"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304800"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indent="304800"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indent="304800"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indent="304800"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indent="304800"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x" type="tx">
  <p:cSld name="tx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ColTx" type="twoColTx">
  <p:cSld name="twoColTx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Only" type="titleOnly">
  <p:cSld name="title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6666"/>
              <a:buFont typeface="Arial"/>
              <a:buChar char="•"/>
              <a:defRPr sz="1800">
                <a:solidFill>
                  <a:schemeClr val="lt1"/>
                </a:solidFill>
              </a:defRPr>
            </a:lvl1pPr>
            <a:lvl2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2pPr>
            <a:lvl3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3pPr>
            <a:lvl4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6666"/>
              <a:buFont typeface="Arial"/>
              <a:buChar char="•"/>
              <a:defRPr sz="1800">
                <a:solidFill>
                  <a:schemeClr val="lt1"/>
                </a:solidFill>
              </a:defRPr>
            </a:lvl4pPr>
            <a:lvl5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5pPr>
            <a:lvl6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6pPr>
            <a:lvl7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6666"/>
              <a:buFont typeface="Arial"/>
              <a:buChar char="•"/>
              <a:defRPr sz="1800">
                <a:solidFill>
                  <a:schemeClr val="lt1"/>
                </a:solidFill>
              </a:defRPr>
            </a:lvl7pPr>
            <a:lvl8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8pPr>
            <a:lvl9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2286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2286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2286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2286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2286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indent="2286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indent="2286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indent="2286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indent="2286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342900" algn="l" rtl="0">
              <a:spcBef>
                <a:spcPts val="600"/>
              </a:spcBef>
              <a:buClr>
                <a:schemeClr val="lt1"/>
              </a:buClr>
              <a:buSzPct val="166666"/>
              <a:buFont typeface="Arial"/>
              <a:buChar char="•"/>
              <a:defRPr sz="3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285750"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 algn="l" rtl="0">
              <a:spcBef>
                <a:spcPts val="360"/>
              </a:spcBef>
              <a:buClr>
                <a:schemeClr val="lt1"/>
              </a:buClr>
              <a:buSzPct val="166666"/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228600"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228600" algn="l" rtl="0">
              <a:spcBef>
                <a:spcPts val="360"/>
              </a:spcBef>
              <a:buClr>
                <a:schemeClr val="lt1"/>
              </a:buClr>
              <a:buSzPct val="166666"/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228600"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228600"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474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GB"/>
              <a:t>Asshole Asteroids</a:t>
            </a:r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4476453" y="4679687"/>
            <a:ext cx="4571099" cy="1966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buNone/>
            </a:pPr>
            <a:r>
              <a:rPr lang="en-GB"/>
              <a:t>Davey van Nes</a:t>
            </a:r>
          </a:p>
          <a:p>
            <a:pPr lvl="0" algn="r" rtl="0">
              <a:buNone/>
            </a:pPr>
            <a:r>
              <a:rPr lang="en-GB"/>
              <a:t>Hrvoje Miljak</a:t>
            </a:r>
          </a:p>
          <a:p>
            <a:pPr lvl="0" algn="r" rtl="0">
              <a:buNone/>
            </a:pPr>
            <a:r>
              <a:rPr lang="en-GB"/>
              <a:t>Johnny van den Berg</a:t>
            </a:r>
          </a:p>
          <a:p>
            <a:pPr algn="r">
              <a:buNone/>
            </a:pPr>
            <a:r>
              <a:rPr lang="en-GB"/>
              <a:t>Martijn Heurter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GB" dirty="0" smtClean="0"/>
              <a:t>HTML5 Canvas</a:t>
            </a:r>
            <a:endParaRPr lang="en-GB" dirty="0"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lt1"/>
              </a:buClr>
              <a:buSzPct val="166666"/>
              <a:buFont typeface="Arial"/>
              <a:buChar char="•"/>
            </a:pPr>
            <a:r>
              <a:rPr lang="nl-NL" dirty="0" smtClean="0"/>
              <a:t>Crossplatform</a:t>
            </a:r>
          </a:p>
          <a:p>
            <a:pPr marL="457200" lvl="0" indent="-419100" rtl="0">
              <a:buClr>
                <a:schemeClr val="lt1"/>
              </a:buClr>
              <a:buSzPct val="166666"/>
              <a:buFont typeface="Arial"/>
              <a:buChar char="•"/>
            </a:pPr>
            <a:r>
              <a:rPr lang="nl-NL" dirty="0" smtClean="0"/>
              <a:t>Praktischer dan UDK</a:t>
            </a:r>
            <a:r>
              <a:rPr lang="nl-NL" dirty="0"/>
              <a:t> </a:t>
            </a:r>
            <a:r>
              <a:rPr lang="nl-NL" dirty="0" smtClean="0"/>
              <a:t>voor dit project</a:t>
            </a:r>
            <a:endParaRPr lang="nl-NL" dirty="0"/>
          </a:p>
          <a:p>
            <a:pPr marL="457200" lvl="0" indent="-419100" rtl="0">
              <a:buClr>
                <a:schemeClr val="lt1"/>
              </a:buClr>
              <a:buSzPct val="166666"/>
              <a:buFont typeface="Arial"/>
              <a:buChar char="•"/>
            </a:pPr>
            <a:r>
              <a:rPr lang="nl-NL" dirty="0" smtClean="0"/>
              <a:t>Lekker snel </a:t>
            </a:r>
            <a:r>
              <a:rPr lang="nl-NL" dirty="0" smtClean="0">
                <a:sym typeface="Wingdings" pitchFamily="2" charset="2"/>
              </a:rPr>
              <a:t></a:t>
            </a:r>
          </a:p>
        </p:txBody>
      </p:sp>
    </p:spTree>
    <p:extLst>
      <p:ext uri="{BB962C8B-B14F-4D97-AF65-F5344CB8AC3E}">
        <p14:creationId xmlns:p14="http://schemas.microsoft.com/office/powerpoint/2010/main" val="1662565413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GB"/>
              <a:t>Aanpak ICTLAB02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-GB" dirty="0"/>
              <a:t>Alpha's en </a:t>
            </a:r>
            <a:r>
              <a:rPr lang="en-GB" dirty="0" err="1"/>
              <a:t>bèta</a:t>
            </a:r>
            <a:r>
              <a:rPr lang="en-GB" dirty="0"/>
              <a:t> van het </a:t>
            </a:r>
            <a:r>
              <a:rPr lang="en-GB" dirty="0" err="1"/>
              <a:t>spel</a:t>
            </a:r>
            <a:r>
              <a:rPr lang="en-GB" dirty="0"/>
              <a:t> </a:t>
            </a:r>
            <a:r>
              <a:rPr lang="en-GB" dirty="0" err="1"/>
              <a:t>incrementeel</a:t>
            </a:r>
            <a:r>
              <a:rPr lang="en-GB" dirty="0"/>
              <a:t> </a:t>
            </a:r>
            <a:r>
              <a:rPr lang="en-GB" dirty="0" err="1"/>
              <a:t>uitbrengen</a:t>
            </a:r>
            <a:endParaRPr lang="en-GB" dirty="0"/>
          </a:p>
          <a:p>
            <a:pPr marL="457200" lvl="0" indent="-419100" rtl="0"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-GB" dirty="0"/>
              <a:t>Core features </a:t>
            </a:r>
            <a:r>
              <a:rPr lang="en-GB" dirty="0" err="1"/>
              <a:t>eerst</a:t>
            </a:r>
            <a:r>
              <a:rPr lang="en-GB" dirty="0"/>
              <a:t> </a:t>
            </a:r>
            <a:r>
              <a:rPr lang="en-GB" dirty="0" err="1" smtClean="0"/>
              <a:t>maken</a:t>
            </a:r>
            <a:endParaRPr lang="en-GB" dirty="0"/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67544" y="2996952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buNone/>
            </a:pPr>
            <a:r>
              <a:rPr lang="en-GB" sz="9600" dirty="0" smtClean="0"/>
              <a:t>Demo time!</a:t>
            </a:r>
            <a:endParaRPr lang="en-GB" sz="9600" dirty="0"/>
          </a:p>
        </p:txBody>
      </p:sp>
    </p:spTree>
    <p:extLst>
      <p:ext uri="{BB962C8B-B14F-4D97-AF65-F5344CB8AC3E}">
        <p14:creationId xmlns:p14="http://schemas.microsoft.com/office/powerpoint/2010/main" val="1662565413"/>
      </p:ext>
    </p:extLst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3356944" y="1580797"/>
            <a:ext cx="2430111" cy="369640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  <p:sp>
        <p:nvSpPr>
          <p:cNvPr id="92" name="Shape 92"/>
          <p:cNvSpPr/>
          <p:nvPr/>
        </p:nvSpPr>
        <p:spPr>
          <a:xfrm>
            <a:off x="2190750" y="390525"/>
            <a:ext cx="4762500" cy="607695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</p:sp>
      <p:sp>
        <p:nvSpPr>
          <p:cNvPr id="93" name="Shape 93"/>
          <p:cNvSpPr/>
          <p:nvPr/>
        </p:nvSpPr>
        <p:spPr>
          <a:xfrm>
            <a:off x="4468005" y="432000"/>
            <a:ext cx="1435199" cy="596099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en-GB" sz="1800"/>
              <a:t>Questions?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GB"/>
              <a:t>Het verhaal</a:t>
            </a: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31" name="Shape 31"/>
          <p:cNvSpPr/>
          <p:nvPr/>
        </p:nvSpPr>
        <p:spPr>
          <a:xfrm>
            <a:off x="2172338" y="1556392"/>
            <a:ext cx="5196011" cy="513536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38" name="Shape 38"/>
          <p:cNvSpPr/>
          <p:nvPr/>
        </p:nvSpPr>
        <p:spPr>
          <a:xfrm flipH="1">
            <a:off x="-2812785" y="-94921"/>
            <a:ext cx="12360845" cy="695292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GB"/>
              <a:t>De game</a:t>
            </a:r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457200" y="2819096"/>
            <a:ext cx="8229600" cy="164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buNone/>
            </a:pPr>
            <a:r>
              <a:rPr lang="en-GB"/>
              <a:t>Je doel is de vernietiging van alle beschavingen en planeten...</a:t>
            </a:r>
          </a:p>
          <a:p>
            <a:endParaRPr lang="en-GB"/>
          </a:p>
          <a:p>
            <a:endParaRPr lang="en-GB"/>
          </a:p>
          <a:p>
            <a:endParaRPr lang="en-GB"/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2131521" y="2265471"/>
            <a:ext cx="5206799" cy="11102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-GB"/>
              <a:t>...op de meest kwaadaardige manier die je kan bedenken.</a:t>
            </a:r>
          </a:p>
        </p:txBody>
      </p:sp>
      <p:sp>
        <p:nvSpPr>
          <p:cNvPr id="50" name="Shape 50"/>
          <p:cNvSpPr txBox="1"/>
          <p:nvPr/>
        </p:nvSpPr>
        <p:spPr>
          <a:xfrm>
            <a:off x="2259200" y="3723675"/>
            <a:ext cx="4670099" cy="2518500"/>
          </a:xfrm>
          <a:prstGeom prst="rect">
            <a:avLst/>
          </a:prstGeom>
          <a:noFill/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600"/>
              </a:spcBef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-GB" sz="3000">
                <a:solidFill>
                  <a:schemeClr val="lt1"/>
                </a:solidFill>
              </a:rPr>
              <a:t>Core crushing</a:t>
            </a:r>
          </a:p>
          <a:p>
            <a:pPr marL="457200" lvl="0" indent="-419100" rtl="0">
              <a:spcBef>
                <a:spcPts val="600"/>
              </a:spcBef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-GB" sz="3000">
                <a:solidFill>
                  <a:schemeClr val="lt1"/>
                </a:solidFill>
              </a:rPr>
              <a:t>Atmosphere destroying</a:t>
            </a:r>
          </a:p>
          <a:p>
            <a:pPr marL="457200" lvl="0" indent="-419100" rtl="0">
              <a:spcBef>
                <a:spcPts val="600"/>
              </a:spcBef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-GB" sz="3000">
                <a:solidFill>
                  <a:schemeClr val="lt1"/>
                </a:solidFill>
              </a:rPr>
              <a:t>Cold blooded murder</a:t>
            </a:r>
          </a:p>
          <a:p>
            <a:pPr marL="457200" lvl="0" indent="-419100" rtl="0">
              <a:spcBef>
                <a:spcPts val="600"/>
              </a:spcBef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-GB" sz="3000">
                <a:solidFill>
                  <a:srgbClr val="FFFFFF"/>
                </a:solidFill>
              </a:rPr>
              <a:t>Going in dry</a:t>
            </a:r>
          </a:p>
          <a:p>
            <a:pPr marL="457200" lvl="0" indent="-419100" rtl="0">
              <a:spcBef>
                <a:spcPts val="600"/>
              </a:spcBef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-GB" sz="3000">
                <a:solidFill>
                  <a:srgbClr val="FFFFFF"/>
                </a:solidFill>
              </a:rPr>
              <a:t>Mooned</a:t>
            </a:r>
          </a:p>
          <a:p>
            <a:endParaRPr lang="en-GB" sz="30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4887"/>
            <a:ext cx="9144000" cy="4088226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62" name="Shape 6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  <p:sp>
        <p:nvSpPr>
          <p:cNvPr id="69" name="Shape 69"/>
          <p:cNvSpPr/>
          <p:nvPr/>
        </p:nvSpPr>
        <p:spPr>
          <a:xfrm>
            <a:off x="0" y="0"/>
            <a:ext cx="9178516" cy="688583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GB"/>
              <a:t>Gamemodes</a:t>
            </a:r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-GB" dirty="0"/>
              <a:t>Arcade</a:t>
            </a:r>
          </a:p>
          <a:p>
            <a:pPr lvl="0" rtl="0">
              <a:buNone/>
            </a:pPr>
            <a:r>
              <a:rPr lang="en-GB" dirty="0"/>
              <a:t>		</a:t>
            </a:r>
            <a:r>
              <a:rPr lang="en-GB" sz="2400" dirty="0" err="1"/>
              <a:t>Vernietig</a:t>
            </a:r>
            <a:r>
              <a:rPr lang="en-GB" sz="2400" dirty="0"/>
              <a:t> </a:t>
            </a:r>
            <a:r>
              <a:rPr lang="en-GB" sz="2400" dirty="0" err="1"/>
              <a:t>alles</a:t>
            </a:r>
            <a:r>
              <a:rPr lang="en-GB" sz="2400" dirty="0"/>
              <a:t> tot je </a:t>
            </a:r>
            <a:r>
              <a:rPr lang="en-GB" sz="2400" dirty="0" err="1" smtClean="0"/>
              <a:t>kapot</a:t>
            </a:r>
            <a:r>
              <a:rPr lang="en-GB" sz="2400" dirty="0" smtClean="0"/>
              <a:t> bent</a:t>
            </a:r>
            <a:endParaRPr lang="en-GB" sz="2400" dirty="0"/>
          </a:p>
          <a:p>
            <a:pPr lvl="0" rtl="0">
              <a:buNone/>
            </a:pPr>
            <a:r>
              <a:rPr lang="en-GB" dirty="0"/>
              <a:t>Time attack</a:t>
            </a:r>
          </a:p>
          <a:p>
            <a:pPr lvl="0" rtl="0">
              <a:buNone/>
            </a:pPr>
            <a:r>
              <a:rPr lang="en-GB" dirty="0"/>
              <a:t>		</a:t>
            </a:r>
            <a:r>
              <a:rPr lang="en-GB" sz="2400" dirty="0" err="1"/>
              <a:t>Verzamel</a:t>
            </a:r>
            <a:r>
              <a:rPr lang="en-GB" sz="2400" dirty="0"/>
              <a:t> </a:t>
            </a:r>
            <a:r>
              <a:rPr lang="en-GB" sz="2400" dirty="0" err="1"/>
              <a:t>zoveel</a:t>
            </a:r>
            <a:r>
              <a:rPr lang="en-GB" sz="2400" dirty="0"/>
              <a:t> </a:t>
            </a:r>
            <a:r>
              <a:rPr lang="en-GB" sz="2400" dirty="0" err="1"/>
              <a:t>mogelijk</a:t>
            </a:r>
            <a:r>
              <a:rPr lang="en-GB" sz="2400" dirty="0"/>
              <a:t> </a:t>
            </a:r>
            <a:r>
              <a:rPr lang="en-GB" sz="2400" dirty="0" err="1"/>
              <a:t>punten</a:t>
            </a:r>
            <a:r>
              <a:rPr lang="en-GB" sz="2400" dirty="0"/>
              <a:t> </a:t>
            </a:r>
            <a:r>
              <a:rPr lang="en-GB" sz="2400" dirty="0" err="1"/>
              <a:t>voordat</a:t>
            </a:r>
            <a:r>
              <a:rPr lang="en-GB" sz="2400" dirty="0"/>
              <a:t> je </a:t>
            </a:r>
            <a:r>
              <a:rPr lang="en-GB" sz="2400" dirty="0" err="1"/>
              <a:t>tijd</a:t>
            </a:r>
            <a:r>
              <a:rPr lang="en-GB" sz="2400" dirty="0"/>
              <a:t> op is</a:t>
            </a:r>
          </a:p>
          <a:p>
            <a:pPr lvl="0" rtl="0">
              <a:buNone/>
            </a:pPr>
            <a:r>
              <a:rPr lang="en-GB" dirty="0"/>
              <a:t>Slingshot mode</a:t>
            </a:r>
          </a:p>
          <a:p>
            <a:pPr>
              <a:buNone/>
            </a:pPr>
            <a:r>
              <a:rPr lang="en-GB" dirty="0"/>
              <a:t>		</a:t>
            </a:r>
            <a:r>
              <a:rPr lang="en-GB" sz="2400" dirty="0" err="1"/>
              <a:t>Bereken</a:t>
            </a:r>
            <a:r>
              <a:rPr lang="en-GB" sz="2400" dirty="0"/>
              <a:t> de </a:t>
            </a:r>
            <a:r>
              <a:rPr lang="en-GB" sz="2400" dirty="0" err="1"/>
              <a:t>baan</a:t>
            </a:r>
            <a:r>
              <a:rPr lang="en-GB" sz="2400" dirty="0"/>
              <a:t> die de asteroid </a:t>
            </a:r>
            <a:r>
              <a:rPr lang="en-GB" sz="2400" dirty="0" err="1"/>
              <a:t>moet</a:t>
            </a:r>
            <a:r>
              <a:rPr lang="en-GB" sz="2400" dirty="0"/>
              <a:t> </a:t>
            </a:r>
            <a:r>
              <a:rPr lang="en-GB" sz="2400" dirty="0" err="1"/>
              <a:t>afleggen</a:t>
            </a:r>
            <a:r>
              <a:rPr lang="en-GB" sz="2400" dirty="0"/>
              <a:t> </a:t>
            </a:r>
            <a:r>
              <a:rPr lang="en-GB" sz="2400" dirty="0" err="1"/>
              <a:t>om</a:t>
            </a:r>
            <a:r>
              <a:rPr lang="en-GB" sz="2400" dirty="0"/>
              <a:t>        </a:t>
            </a:r>
            <a:r>
              <a:rPr lang="en-GB" sz="2400" dirty="0" smtClean="0"/>
              <a:t>	</a:t>
            </a:r>
            <a:r>
              <a:rPr lang="en-GB" sz="2400" dirty="0" err="1" smtClean="0"/>
              <a:t>planeten</a:t>
            </a:r>
            <a:r>
              <a:rPr lang="en-GB" sz="2400" dirty="0" smtClean="0"/>
              <a:t> </a:t>
            </a:r>
            <a:r>
              <a:rPr lang="en-GB" sz="2400" dirty="0" err="1"/>
              <a:t>te</a:t>
            </a:r>
            <a:r>
              <a:rPr lang="en-GB" sz="2400" dirty="0"/>
              <a:t> </a:t>
            </a:r>
            <a:r>
              <a:rPr lang="en-GB" sz="2400" dirty="0" err="1"/>
              <a:t>vernietigen</a:t>
            </a:r>
            <a:endParaRPr lang="en-GB" sz="2400" dirty="0"/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83</Words>
  <Application>Microsoft Office PowerPoint</Application>
  <PresentationFormat>Diavoorstelling (4:3)</PresentationFormat>
  <Paragraphs>31</Paragraphs>
  <Slides>13</Slides>
  <Notes>13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4" baseType="lpstr">
      <vt:lpstr/>
      <vt:lpstr>Asshole Asteroids</vt:lpstr>
      <vt:lpstr>Het verhaal</vt:lpstr>
      <vt:lpstr>PowerPoint-presentatie</vt:lpstr>
      <vt:lpstr>De game</vt:lpstr>
      <vt:lpstr>PowerPoint-presentatie</vt:lpstr>
      <vt:lpstr>PowerPoint-presentatie</vt:lpstr>
      <vt:lpstr>PowerPoint-presentatie</vt:lpstr>
      <vt:lpstr>PowerPoint-presentatie</vt:lpstr>
      <vt:lpstr>Gamemodes</vt:lpstr>
      <vt:lpstr>HTML5 Canvas</vt:lpstr>
      <vt:lpstr>Aanpak ICTLAB02</vt:lpstr>
      <vt:lpstr>Demo time!</vt:lpstr>
      <vt:lpstr>PowerPoint-presentatie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Asshole Asteroids</dc:title>
  <cp:lastModifiedBy>Martijn</cp:lastModifiedBy>
  <cp:revision>4</cp:revision>
  <dcterms:modified xsi:type="dcterms:W3CDTF">2013-06-07T08:36:45Z</dcterms:modified>
</cp:coreProperties>
</file>